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FE7B35-262C-4DD2-916B-3DB595BB2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1430562-978C-4308-8D78-D8DDA4553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025958D-695D-4668-9796-1A43C9443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C33013F-3C09-400D-B0E5-47E0D6A2B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28095DE-D197-4A0F-A257-B5B3EDC9B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56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1F11D8-D594-403F-BD12-3F5D950A8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EE0E07C-ED78-4F21-ADBB-4A500C526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0069CB-5BD4-47B8-8AF9-95155C64B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F3AF5DF-21EB-4359-8C40-6BA29632C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E1091E1-9E92-4468-A7A5-21773ACE4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848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E45E8D2-0891-44A6-8755-AD6DF1688A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0A6588C-A684-469D-98C3-06B256FCF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EB25997-75AF-428D-82BF-CB2178792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19E740E-9083-4EC6-B2AB-A49011CA1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4C13AA5-5F7B-43B9-957B-7ACD9DC06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280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E3A0BD-0D78-4BF6-A84F-03A57EF81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FD7451-9BDC-4EF4-B552-D31C35A3A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D205FC5-4987-446C-8439-80297BF80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B3486FC-C4B2-40E5-8439-B77637CEE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D301753-5C4B-4705-9A6A-2F211A8F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691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1AA945-43A6-4EF1-BDA7-473784301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89F09D6-06AD-4398-98CB-7B6908328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CA1FEC7-782B-4AA7-8529-38FC01ABF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FF0AE8F-8F49-4A14-97C9-E73C18305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23F374-D869-4221-96AB-F3F9E1F7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875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7514FD-7813-4B98-8574-CDB8D8347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ECFB4A-EA5A-4429-BA02-0D6DD2651A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98E1413-C380-41EA-9666-18225A2AE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F134DCC-2558-448B-8EF1-283A47324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A671C5F-A7DB-4551-B3F4-8F777563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DD7A330-9521-4D3E-B74D-F33ACCE15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265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4FD769-E183-4E5D-9BB2-AB8064319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AD36A0A-A42A-498B-80A9-F868E9F04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189CC8C-9E16-4C33-9AD6-BD2F9E3B0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A519B99-7D61-42DD-87DF-4AF82024A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44A101D-DF66-4734-959D-3E98DAFFD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F36A737-36DC-4CFD-98CD-76AAA36C2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62E5387C-30C8-4AE6-8D4A-38D7D28FD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71CCB03-A67A-4482-8DBB-9F4A124D9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444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55542C-0151-417C-9C70-62EB96C7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E77909A-A37F-4AB3-995F-6EE0D7F4C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5A7C394-B8C9-4CBE-BE32-DE9596647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0E4D6A7-4A0F-43C7-A75A-70E1AAEB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64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F3CB4A4-EA8B-47FC-B2BB-3662DCBEA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A4ADE16E-92B2-4AF8-847E-22AE60B36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0E9E7B5-06C4-4623-8FE9-FAABAC979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364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276C63-BEA0-4DE8-A4DC-AE433F3CA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51CA69-244B-44C9-BED7-E594285BC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880EC22-6786-4583-BB0B-5BBE1243DA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FA5CE40-1EB7-4E85-877B-6BF6089CD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C6586BF-DEA0-4884-A552-B224FAAB5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2F7C888-0EBA-4AC2-9EEB-1C0237BBD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100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E11B76-E18A-4A98-BB5F-30FB75801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1E0096E-2131-40FB-9576-790D9D6BCD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5925C9E-EAA8-434D-B6A9-A8A65EB3C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775E4B1-5D35-4FBB-BCCC-4F6B9C25C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4F17D11-F0C0-4074-AFED-8186E9269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607ACAD-37F9-40C4-A842-5FE852247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161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2909035-ED3C-453B-8D52-04D876319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167B5E1-3FFB-4D3F-BF7E-C464EE74F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D0717F3-11F0-4396-A8FB-F40FE92903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5BCF9-F718-4356-B00A-030BA3A47FBE}" type="datetimeFigureOut">
              <a:rPr lang="pl-PL" smtClean="0"/>
              <a:t>31.03.2025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4F54583-4CEA-4856-99BD-F03126C24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1B0D93E-7246-473A-9B2A-07A3D92807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4358B-24EB-461D-8134-D8F821804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80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CDF6F507-C02B-43DC-99A7-42EC271BC67A}"/>
              </a:ext>
            </a:extLst>
          </p:cNvPr>
          <p:cNvSpPr txBox="1"/>
          <p:nvPr/>
        </p:nvSpPr>
        <p:spPr>
          <a:xfrm>
            <a:off x="364065" y="1447800"/>
            <a:ext cx="5215468" cy="1200329"/>
          </a:xfrm>
          <a:prstGeom prst="rect">
            <a:avLst/>
          </a:prstGeom>
          <a:noFill/>
          <a:ln w="28575">
            <a:solidFill>
              <a:srgbClr val="E2F0D9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Bahnschrift Light SemiCondensed" panose="020B0502040204020203" pitchFamily="34" charset="0"/>
              </a:rPr>
              <a:t>Prace nad FB do sterowania (40%)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Bahnschrift Light SemiCondensed" panose="020B0502040204020203" pitchFamily="34" charset="0"/>
              </a:rPr>
              <a:t>Rozpoczęto prace nad schematem elektrycznym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Bahnschrift Light SemiCondensed" panose="020B0502040204020203" pitchFamily="34" charset="0"/>
              </a:rPr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Bahnschrift Light SemiCondensed" panose="020B0502040204020203" pitchFamily="34" charset="0"/>
              </a:rPr>
              <a:t>…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79C08FC-D994-4A5E-A5C3-1C4A6474F131}"/>
              </a:ext>
            </a:extLst>
          </p:cNvPr>
          <p:cNvSpPr txBox="1"/>
          <p:nvPr/>
        </p:nvSpPr>
        <p:spPr>
          <a:xfrm>
            <a:off x="6265332" y="1447800"/>
            <a:ext cx="5215468" cy="1754326"/>
          </a:xfrm>
          <a:prstGeom prst="rect">
            <a:avLst/>
          </a:prstGeom>
          <a:noFill/>
          <a:ln w="28575">
            <a:solidFill>
              <a:srgbClr val="E2F0D9"/>
            </a:solidFill>
          </a:ln>
        </p:spPr>
        <p:txBody>
          <a:bodyPr wrap="square" rtlCol="0">
            <a:spAutoFit/>
          </a:bodyPr>
          <a:lstStyle>
            <a:defPPr>
              <a:defRPr lang="pl-PL"/>
            </a:defPPr>
            <a:lvl1pPr marL="285750" indent="-285750">
              <a:buFont typeface="Arial" panose="020B0604020202020204" pitchFamily="34" charset="0"/>
              <a:buChar char="•"/>
              <a:defRPr>
                <a:latin typeface="Bahnschrift Light SemiCondensed" panose="020B0502040204020203" pitchFamily="34" charset="0"/>
              </a:defRPr>
            </a:lvl1pPr>
          </a:lstStyle>
          <a:p>
            <a:r>
              <a:rPr lang="pl-PL" dirty="0"/>
              <a:t>Uruchomienie FB do sterowania Multicontrol </a:t>
            </a:r>
            <a:br>
              <a:rPr lang="pl-PL" dirty="0"/>
            </a:br>
            <a:r>
              <a:rPr lang="pl-PL" dirty="0"/>
              <a:t>i testowe sterowanie rolkami </a:t>
            </a:r>
          </a:p>
          <a:p>
            <a:r>
              <a:rPr lang="pl-PL" dirty="0"/>
              <a:t>Przygotowanie widoku HMI dla stanowiska kontrolnego</a:t>
            </a:r>
          </a:p>
          <a:p>
            <a:r>
              <a:rPr lang="pl-PL" dirty="0"/>
              <a:t>…</a:t>
            </a:r>
          </a:p>
          <a:p>
            <a:r>
              <a:rPr lang="pl-PL" dirty="0"/>
              <a:t>…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2ACF51F2-620F-4055-B34E-7C34DDA36D3D}"/>
              </a:ext>
            </a:extLst>
          </p:cNvPr>
          <p:cNvSpPr txBox="1"/>
          <p:nvPr/>
        </p:nvSpPr>
        <p:spPr>
          <a:xfrm>
            <a:off x="364066" y="4140200"/>
            <a:ext cx="5215468" cy="1200329"/>
          </a:xfrm>
          <a:prstGeom prst="rect">
            <a:avLst/>
          </a:prstGeom>
          <a:noFill/>
          <a:ln w="28575">
            <a:solidFill>
              <a:srgbClr val="E2F0D9"/>
            </a:solidFill>
          </a:ln>
        </p:spPr>
        <p:txBody>
          <a:bodyPr wrap="square" rtlCol="0">
            <a:spAutoFit/>
          </a:bodyPr>
          <a:lstStyle>
            <a:defPPr>
              <a:defRPr lang="pl-PL"/>
            </a:defPPr>
            <a:lvl1pPr marL="285750" indent="-285750">
              <a:buFont typeface="Arial" panose="020B0604020202020204" pitchFamily="34" charset="0"/>
              <a:buChar char="•"/>
              <a:defRPr>
                <a:latin typeface="Bahnschrift Light SemiCondensed" panose="020B0502040204020203" pitchFamily="34" charset="0"/>
              </a:defRPr>
            </a:lvl1pPr>
          </a:lstStyle>
          <a:p>
            <a:r>
              <a:rPr lang="pl-PL" dirty="0"/>
              <a:t>Wykonano layout Visio</a:t>
            </a:r>
          </a:p>
          <a:p>
            <a:r>
              <a:rPr lang="pl-PL" dirty="0"/>
              <a:t>Przygotowano zestawienie aparatury</a:t>
            </a:r>
          </a:p>
          <a:p>
            <a:r>
              <a:rPr lang="pl-PL" dirty="0"/>
              <a:t>…</a:t>
            </a:r>
          </a:p>
          <a:p>
            <a:r>
              <a:rPr lang="pl-PL" dirty="0"/>
              <a:t>…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9C2DD6D0-2BBA-440A-8442-8D323FBAC38B}"/>
              </a:ext>
            </a:extLst>
          </p:cNvPr>
          <p:cNvSpPr txBox="1"/>
          <p:nvPr/>
        </p:nvSpPr>
        <p:spPr>
          <a:xfrm>
            <a:off x="304801" y="1103236"/>
            <a:ext cx="1921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Bahnschrift Light SemiCondensed" panose="020B0502040204020203" pitchFamily="34" charset="0"/>
              </a:rPr>
              <a:t>Aktualny status: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E2B4FD53-7E5A-40C6-8481-73C12CBBE118}"/>
              </a:ext>
            </a:extLst>
          </p:cNvPr>
          <p:cNvSpPr txBox="1"/>
          <p:nvPr/>
        </p:nvSpPr>
        <p:spPr>
          <a:xfrm>
            <a:off x="304801" y="3770868"/>
            <a:ext cx="1921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Bahnschrift Light SemiCondensed" panose="020B0502040204020203" pitchFamily="34" charset="0"/>
              </a:rPr>
              <a:t>Zrealizowano: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C0E3B336-B74A-4D9B-B479-B2D03F570255}"/>
              </a:ext>
            </a:extLst>
          </p:cNvPr>
          <p:cNvSpPr txBox="1"/>
          <p:nvPr/>
        </p:nvSpPr>
        <p:spPr>
          <a:xfrm>
            <a:off x="6265332" y="1103236"/>
            <a:ext cx="1921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Bahnschrift Light SemiCondensed" panose="020B0502040204020203" pitchFamily="34" charset="0"/>
              </a:rPr>
              <a:t>Do wykonania: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984A4C4-5391-4E3B-85FE-8A51F07BE311}"/>
              </a:ext>
            </a:extLst>
          </p:cNvPr>
          <p:cNvSpPr txBox="1"/>
          <p:nvPr/>
        </p:nvSpPr>
        <p:spPr>
          <a:xfrm>
            <a:off x="6265332" y="4140199"/>
            <a:ext cx="5215468" cy="2308324"/>
          </a:xfrm>
          <a:prstGeom prst="rect">
            <a:avLst/>
          </a:prstGeom>
          <a:noFill/>
          <a:ln w="28575">
            <a:solidFill>
              <a:srgbClr val="E2F0D9"/>
            </a:solidFill>
          </a:ln>
        </p:spPr>
        <p:txBody>
          <a:bodyPr wrap="square" rtlCol="0">
            <a:spAutoFit/>
          </a:bodyPr>
          <a:lstStyle>
            <a:defPPr>
              <a:defRPr lang="pl-PL"/>
            </a:defPPr>
            <a:lvl1pPr marL="285750" indent="-285750">
              <a:buFont typeface="Arial" panose="020B0604020202020204" pitchFamily="34" charset="0"/>
              <a:buChar char="•"/>
              <a:defRPr>
                <a:latin typeface="Bahnschrift Light SemiCondensed" panose="020B0502040204020203" pitchFamily="34" charset="0"/>
              </a:defRPr>
            </a:lvl1pPr>
          </a:lstStyle>
          <a:p>
            <a:r>
              <a:rPr lang="pl-PL" dirty="0"/>
              <a:t>Layout Visio – 95%</a:t>
            </a:r>
          </a:p>
          <a:p>
            <a:r>
              <a:rPr lang="pl-PL" dirty="0"/>
              <a:t>Oprogramowanie PLC – 25%</a:t>
            </a:r>
          </a:p>
          <a:p>
            <a:r>
              <a:rPr lang="pl-PL" dirty="0"/>
              <a:t>Oprogramowanie HMI – 0%</a:t>
            </a:r>
          </a:p>
          <a:p>
            <a:r>
              <a:rPr lang="pl-PL" dirty="0"/>
              <a:t>Schemat elektryczny – 40%</a:t>
            </a:r>
          </a:p>
          <a:p>
            <a:r>
              <a:rPr lang="pl-PL" dirty="0"/>
              <a:t>Symulacja – 0%</a:t>
            </a:r>
          </a:p>
          <a:p>
            <a:r>
              <a:rPr lang="pl-PL" dirty="0"/>
              <a:t>…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TOTAL: xx.x%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9E8C6ED9-5CD2-4B15-80EC-B9F51F8EF0C9}"/>
              </a:ext>
            </a:extLst>
          </p:cNvPr>
          <p:cNvSpPr txBox="1"/>
          <p:nvPr/>
        </p:nvSpPr>
        <p:spPr>
          <a:xfrm>
            <a:off x="6265332" y="3770868"/>
            <a:ext cx="1921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Bahnschrift Light SemiCondensed" panose="020B0502040204020203" pitchFamily="34" charset="0"/>
              </a:rPr>
              <a:t>Statystyki: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0A3E91C4-2025-49E3-8C77-D27AE224F86F}"/>
              </a:ext>
            </a:extLst>
          </p:cNvPr>
          <p:cNvSpPr/>
          <p:nvPr/>
        </p:nvSpPr>
        <p:spPr>
          <a:xfrm>
            <a:off x="-1" y="257175"/>
            <a:ext cx="12191999" cy="5619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575144B9-F27A-47A0-AB34-BB394DFA9143}"/>
              </a:ext>
            </a:extLst>
          </p:cNvPr>
          <p:cNvSpPr txBox="1"/>
          <p:nvPr/>
        </p:nvSpPr>
        <p:spPr>
          <a:xfrm>
            <a:off x="276225" y="353496"/>
            <a:ext cx="305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Bahnschrift SemiBold SemiConden" panose="020B0502040204020203" pitchFamily="34" charset="0"/>
              </a:rPr>
              <a:t>STATUS PROJEKTU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C5429B5B-0BD4-46C7-A6AB-B8E43180F500}"/>
              </a:ext>
            </a:extLst>
          </p:cNvPr>
          <p:cNvSpPr txBox="1"/>
          <p:nvPr/>
        </p:nvSpPr>
        <p:spPr>
          <a:xfrm>
            <a:off x="8421158" y="353496"/>
            <a:ext cx="305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b="1" dirty="0">
                <a:latin typeface="Bahnschrift SemiBold SemiConden" panose="020B0502040204020203" pitchFamily="34" charset="0"/>
              </a:rPr>
              <a:t>31.03.2025</a:t>
            </a:r>
          </a:p>
        </p:txBody>
      </p:sp>
    </p:spTree>
    <p:extLst>
      <p:ext uri="{BB962C8B-B14F-4D97-AF65-F5344CB8AC3E}">
        <p14:creationId xmlns:p14="http://schemas.microsoft.com/office/powerpoint/2010/main" val="25656058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85</Words>
  <Application>Microsoft Office PowerPoint</Application>
  <PresentationFormat>Panoramiczny</PresentationFormat>
  <Paragraphs>26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Arial</vt:lpstr>
      <vt:lpstr>Bahnschrift Light SemiCondensed</vt:lpstr>
      <vt:lpstr>Bahnschrift SemiBold SemiConden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Grzegorz Piecuch</dc:creator>
  <cp:lastModifiedBy>Grzegorz Piecuch</cp:lastModifiedBy>
  <cp:revision>3</cp:revision>
  <dcterms:created xsi:type="dcterms:W3CDTF">2025-03-31T08:52:32Z</dcterms:created>
  <dcterms:modified xsi:type="dcterms:W3CDTF">2025-03-31T09:12:05Z</dcterms:modified>
</cp:coreProperties>
</file>